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Nunito" panose="020B0604020202020204" charset="0"/>
      <p:regular r:id="rId11"/>
      <p:bold r:id="rId12"/>
      <p:italic r:id="rId13"/>
      <p:boldItalic r:id="rId14"/>
    </p:embeddedFont>
    <p:embeddedFont>
      <p:font typeface="Roboto" panose="020B0604020202020204" charset="0"/>
      <p:regular r:id="rId15"/>
      <p:bold r:id="rId16"/>
      <p:italic r:id="rId17"/>
      <p:boldItalic r:id="rId18"/>
    </p:embeddedFont>
    <p:embeddedFont>
      <p:font typeface="Maven Pro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6037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338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444c908779_0_1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444c908779_0_1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500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44c908779_0_1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44c908779_0_1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0752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444c908779_0_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444c908779_0_1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9933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444c90877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444c90877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298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444c908779_0_1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444c908779_0_1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864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444c908779_0_1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444c908779_0_1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832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444c908779_0_1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444c908779_0_1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08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commender-system-flix.herokuapp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723325"/>
            <a:ext cx="4135200" cy="13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WBSFLIX</a:t>
            </a:r>
            <a:endParaRPr sz="600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900800" y="1814925"/>
            <a:ext cx="5056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Recommender System </a:t>
            </a:r>
            <a:endParaRPr sz="3000"/>
          </a:p>
        </p:txBody>
      </p:sp>
      <p:sp>
        <p:nvSpPr>
          <p:cNvPr id="279" name="Google Shape;279;p13"/>
          <p:cNvSpPr txBox="1"/>
          <p:nvPr/>
        </p:nvSpPr>
        <p:spPr>
          <a:xfrm>
            <a:off x="824000" y="3869100"/>
            <a:ext cx="734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Presented by : Group - 3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Recommender System for WBSFLIX</a:t>
            </a:r>
            <a:endParaRPr sz="3000"/>
          </a:p>
        </p:txBody>
      </p:sp>
      <p:sp>
        <p:nvSpPr>
          <p:cNvPr id="285" name="Google Shape;285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</a:rPr>
              <a:t>WBSFLIX is a DVD store near Berlin.</a:t>
            </a:r>
            <a:endParaRPr sz="1800">
              <a:solidFill>
                <a:srgbClr val="202124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</a:rPr>
              <a:t>The task is to build a recommender system for WBSFLIX </a:t>
            </a:r>
            <a:endParaRPr sz="1800">
              <a:solidFill>
                <a:srgbClr val="202124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</a:rPr>
              <a:t>WBSFLIX shared store database </a:t>
            </a:r>
            <a:endParaRPr sz="1800">
              <a:solidFill>
                <a:srgbClr val="202124"/>
              </a:solidFill>
            </a:endParaRPr>
          </a:p>
        </p:txBody>
      </p:sp>
      <p:sp>
        <p:nvSpPr>
          <p:cNvPr id="286" name="Google Shape;286;p14"/>
          <p:cNvSpPr txBox="1"/>
          <p:nvPr/>
        </p:nvSpPr>
        <p:spPr>
          <a:xfrm>
            <a:off x="7439700" y="4531650"/>
            <a:ext cx="1704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 sz="2500" b="1" u="sng">
              <a:solidFill>
                <a:schemeClr val="lt1"/>
              </a:solidFill>
              <a:highlight>
                <a:srgbClr val="45818E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Filtering to suggest relevant items</a:t>
            </a:r>
            <a:r>
              <a:rPr lang="en-GB"/>
              <a:t>  </a:t>
            </a:r>
            <a:endParaRPr/>
          </a:p>
        </p:txBody>
      </p:sp>
      <p:sp>
        <p:nvSpPr>
          <p:cNvPr id="292" name="Google Shape;292;p15"/>
          <p:cNvSpPr txBox="1"/>
          <p:nvPr/>
        </p:nvSpPr>
        <p:spPr>
          <a:xfrm>
            <a:off x="7446850" y="4574100"/>
            <a:ext cx="1648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399475"/>
            <a:ext cx="7030500" cy="313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Most watched movies based </a:t>
            </a:r>
            <a:r>
              <a:rPr lang="en-GB"/>
              <a:t> </a:t>
            </a:r>
            <a:endParaRPr/>
          </a:p>
        </p:txBody>
      </p:sp>
      <p:sp>
        <p:nvSpPr>
          <p:cNvPr id="299" name="Google Shape;299;p16"/>
          <p:cNvSpPr txBox="1">
            <a:spLocks noGrp="1"/>
          </p:cNvSpPr>
          <p:nvPr>
            <p:ph type="body" idx="1"/>
          </p:nvPr>
        </p:nvSpPr>
        <p:spPr>
          <a:xfrm>
            <a:off x="1303800" y="1300950"/>
            <a:ext cx="47352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Simple  and non-personalized approach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595C5D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Considered </a:t>
            </a:r>
            <a:r>
              <a:rPr lang="en-GB" sz="1800" b="1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balance</a:t>
            </a: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rating ( top_10  movies rating count 200-330)                   </a:t>
            </a:r>
            <a:r>
              <a:rPr lang="en-GB" sz="1800">
                <a:solidFill>
                  <a:srgbClr val="595C5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rgbClr val="595C5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16"/>
          <p:cNvSpPr txBox="1"/>
          <p:nvPr/>
        </p:nvSpPr>
        <p:spPr>
          <a:xfrm>
            <a:off x="7479900" y="4539050"/>
            <a:ext cx="1664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466" y="1457250"/>
            <a:ext cx="3189533" cy="314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Item based filtering</a:t>
            </a:r>
            <a:r>
              <a:rPr lang="en-GB"/>
              <a:t>  </a:t>
            </a:r>
            <a:endParaRPr/>
          </a:p>
        </p:txBody>
      </p:sp>
      <p:sp>
        <p:nvSpPr>
          <p:cNvPr id="307" name="Google Shape;307;p17"/>
          <p:cNvSpPr txBox="1"/>
          <p:nvPr/>
        </p:nvSpPr>
        <p:spPr>
          <a:xfrm>
            <a:off x="7400500" y="4531650"/>
            <a:ext cx="1673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pic>
        <p:nvPicPr>
          <p:cNvPr id="308" name="Google Shape;3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375" y="1044000"/>
            <a:ext cx="2573596" cy="324082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7"/>
          <p:cNvSpPr txBox="1"/>
          <p:nvPr/>
        </p:nvSpPr>
        <p:spPr>
          <a:xfrm>
            <a:off x="1196325" y="1366475"/>
            <a:ext cx="50067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Focused on items ( movies )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 b="1">
                <a:latin typeface="Nunito"/>
                <a:ea typeface="Nunito"/>
                <a:cs typeface="Nunito"/>
                <a:sym typeface="Nunito"/>
              </a:rPr>
              <a:t>Rating count &gt;= 100/movie</a:t>
            </a: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 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Calculated similarity among the movies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using </a:t>
            </a:r>
            <a:r>
              <a:rPr lang="en-GB" sz="1800" b="1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Pearson’s correlation</a:t>
            </a:r>
            <a:endParaRPr sz="1800" b="1"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highlight>
                  <a:srgbClr val="FFFFFF"/>
                </a:highlight>
              </a:rPr>
              <a:t>Recommendations</a:t>
            </a: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 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User based filtering</a:t>
            </a:r>
            <a:r>
              <a:rPr lang="en-GB"/>
              <a:t> </a:t>
            </a:r>
            <a:endParaRPr/>
          </a:p>
        </p:txBody>
      </p:sp>
      <p:pic>
        <p:nvPicPr>
          <p:cNvPr id="315" name="Google Shape;3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375" y="1074700"/>
            <a:ext cx="2517620" cy="324082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8"/>
          <p:cNvSpPr txBox="1"/>
          <p:nvPr/>
        </p:nvSpPr>
        <p:spPr>
          <a:xfrm>
            <a:off x="7430650" y="4528225"/>
            <a:ext cx="1642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sp>
        <p:nvSpPr>
          <p:cNvPr id="317" name="Google Shape;317;p18"/>
          <p:cNvSpPr txBox="1"/>
          <p:nvPr/>
        </p:nvSpPr>
        <p:spPr>
          <a:xfrm>
            <a:off x="1165625" y="1381825"/>
            <a:ext cx="52359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Nunito"/>
              <a:buChar char="●"/>
            </a:pPr>
            <a:r>
              <a:rPr lang="en-GB" sz="1800">
                <a:solidFill>
                  <a:srgbClr val="202124"/>
                </a:solidFill>
                <a:latin typeface="Nunito"/>
                <a:ea typeface="Nunito"/>
                <a:cs typeface="Nunito"/>
                <a:sym typeface="Nunito"/>
              </a:rPr>
              <a:t>Focused on users</a:t>
            </a:r>
            <a:endParaRPr sz="1800">
              <a:solidFill>
                <a:srgbClr val="202124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Nunito"/>
              <a:buChar char="●"/>
            </a:pPr>
            <a:r>
              <a:rPr lang="en-GB" sz="1800">
                <a:solidFill>
                  <a:srgbClr val="202124"/>
                </a:solidFill>
                <a:latin typeface="Nunito"/>
                <a:ea typeface="Nunito"/>
                <a:cs typeface="Nunito"/>
                <a:sym typeface="Nunito"/>
              </a:rPr>
              <a:t>Replace missing values </a:t>
            </a:r>
            <a:endParaRPr sz="1800">
              <a:solidFill>
                <a:srgbClr val="202124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Nunito"/>
              <a:buChar char="●"/>
            </a:pPr>
            <a:r>
              <a:rPr lang="en-GB" sz="1800">
                <a:solidFill>
                  <a:srgbClr val="202124"/>
                </a:solidFill>
                <a:latin typeface="Nunito"/>
                <a:ea typeface="Nunito"/>
                <a:cs typeface="Nunito"/>
                <a:sym typeface="Nunito"/>
              </a:rPr>
              <a:t>Calculated similarity using </a:t>
            </a:r>
            <a:r>
              <a:rPr lang="en-GB" sz="1800" b="1">
                <a:solidFill>
                  <a:srgbClr val="202124"/>
                </a:solidFill>
                <a:latin typeface="Nunito"/>
                <a:ea typeface="Nunito"/>
                <a:cs typeface="Nunito"/>
                <a:sym typeface="Nunito"/>
              </a:rPr>
              <a:t>cosine similarity</a:t>
            </a:r>
            <a:endParaRPr sz="1800" b="1">
              <a:solidFill>
                <a:srgbClr val="202124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</a:rPr>
              <a:t>Turn similarities into weights</a:t>
            </a:r>
            <a:endParaRPr sz="18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</a:rPr>
              <a:t>Estimate the missing rating</a:t>
            </a:r>
            <a:endParaRPr sz="18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lang="en-GB" sz="1800">
                <a:solidFill>
                  <a:srgbClr val="202124"/>
                </a:solidFill>
                <a:highlight>
                  <a:srgbClr val="FFFFFF"/>
                </a:highlight>
              </a:rPr>
              <a:t>Recommendations</a:t>
            </a:r>
            <a:endParaRPr sz="18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202941"/>
              </a:lnSpc>
              <a:spcBef>
                <a:spcPts val="0"/>
              </a:spcBef>
              <a:spcAft>
                <a:spcPts val="2300"/>
              </a:spcAft>
              <a:buNone/>
            </a:pPr>
            <a:endParaRPr sz="180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Streamlit App and Chatbot</a:t>
            </a:r>
            <a:endParaRPr/>
          </a:p>
        </p:txBody>
      </p:sp>
      <p:sp>
        <p:nvSpPr>
          <p:cNvPr id="323" name="Google Shape;323;p19"/>
          <p:cNvSpPr txBox="1">
            <a:spLocks noGrp="1"/>
          </p:cNvSpPr>
          <p:nvPr>
            <p:ph type="body" idx="1"/>
          </p:nvPr>
        </p:nvSpPr>
        <p:spPr>
          <a:xfrm>
            <a:off x="1303800" y="1361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000"/>
              <a:buFont typeface="Arial"/>
              <a:buAutoNum type="arabicPeriod"/>
            </a:pPr>
            <a:r>
              <a:rPr lang="en-GB" sz="2000">
                <a:solidFill>
                  <a:srgbClr val="202124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https://recommender-system-flix.herokuapp.com/</a:t>
            </a:r>
            <a:endParaRPr sz="2000">
              <a:solidFill>
                <a:srgbClr val="202124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24" name="Google Shape;324;p19"/>
          <p:cNvSpPr txBox="1"/>
          <p:nvPr/>
        </p:nvSpPr>
        <p:spPr>
          <a:xfrm>
            <a:off x="7406800" y="4574100"/>
            <a:ext cx="1689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sp>
        <p:nvSpPr>
          <p:cNvPr id="325" name="Google Shape;325;p19"/>
          <p:cNvSpPr txBox="1"/>
          <p:nvPr/>
        </p:nvSpPr>
        <p:spPr>
          <a:xfrm>
            <a:off x="3789950" y="20064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9"/>
          <p:cNvSpPr txBox="1"/>
          <p:nvPr/>
        </p:nvSpPr>
        <p:spPr>
          <a:xfrm>
            <a:off x="2930050" y="13610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Chatbot Video </a:t>
            </a:r>
            <a:endParaRPr/>
          </a:p>
        </p:txBody>
      </p:sp>
      <p:sp>
        <p:nvSpPr>
          <p:cNvPr id="333" name="Google Shape;333;p20"/>
          <p:cNvSpPr txBox="1"/>
          <p:nvPr/>
        </p:nvSpPr>
        <p:spPr>
          <a:xfrm>
            <a:off x="7493625" y="4640700"/>
            <a:ext cx="1680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u="sng">
                <a:solidFill>
                  <a:schemeClr val="lt1"/>
                </a:solidFill>
                <a:highlight>
                  <a:srgbClr val="45818E"/>
                </a:highlight>
                <a:latin typeface="Nunito"/>
                <a:ea typeface="Nunito"/>
                <a:cs typeface="Nunito"/>
                <a:sym typeface="Nunito"/>
              </a:rPr>
              <a:t>WBSFLIX</a:t>
            </a:r>
            <a:endParaRPr/>
          </a:p>
        </p:txBody>
      </p:sp>
      <p:pic>
        <p:nvPicPr>
          <p:cNvPr id="2" name="Bildschirmaufnahme_2022-08-12_um_22.48.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8524" y="1403287"/>
            <a:ext cx="6363825" cy="3607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</Words>
  <Application>Microsoft Office PowerPoint</Application>
  <PresentationFormat>On-screen Show (16:9)</PresentationFormat>
  <Paragraphs>34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Nunito</vt:lpstr>
      <vt:lpstr>Arial</vt:lpstr>
      <vt:lpstr>Roboto</vt:lpstr>
      <vt:lpstr>Maven Pro</vt:lpstr>
      <vt:lpstr>Momentum</vt:lpstr>
      <vt:lpstr>WBSFLIX</vt:lpstr>
      <vt:lpstr>Recommender System for WBSFLIX</vt:lpstr>
      <vt:lpstr>Filtering to suggest relevant items  </vt:lpstr>
      <vt:lpstr>Most watched movies based  </vt:lpstr>
      <vt:lpstr>Item based filtering  </vt:lpstr>
      <vt:lpstr>User based filtering </vt:lpstr>
      <vt:lpstr>Streamlit App and Chatbot</vt:lpstr>
      <vt:lpstr>Chatbot Video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WBSFLIX</dc:title>
  <cp:lastModifiedBy>Microsoft account</cp:lastModifiedBy>
  <cp:revision>1</cp:revision>
  <dcterms:modified xsi:type="dcterms:W3CDTF">2022-08-15T08:34:16Z</dcterms:modified>
</cp:coreProperties>
</file>